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8597900"/>
  <p:notesSz cx="6858000" cy="9144000"/>
  <p:embeddedFontLst>
    <p:embeddedFont>
      <p:font typeface="Comic Sans MS" pitchFamily="66" charset="0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62" y="-96"/>
      </p:cViewPr>
      <p:guideLst>
        <p:guide orient="horz" pos="270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70923"/>
            <a:ext cx="8636000" cy="18429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2143"/>
            <a:ext cx="7112000" cy="2197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4316"/>
            <a:ext cx="2286000" cy="73360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4316"/>
            <a:ext cx="6688667" cy="7336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24949"/>
            <a:ext cx="8636000" cy="1707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44157"/>
            <a:ext cx="8636000" cy="18807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06178"/>
            <a:ext cx="4487333" cy="5674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06178"/>
            <a:ext cx="4487333" cy="5674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4577"/>
            <a:ext cx="4489098" cy="802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26649"/>
            <a:ext cx="4489098" cy="4953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24577"/>
            <a:ext cx="4490861" cy="802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26649"/>
            <a:ext cx="4490861" cy="4953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2324"/>
            <a:ext cx="3342570" cy="1456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2326"/>
            <a:ext cx="5679722" cy="7338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99192"/>
            <a:ext cx="3342570" cy="58812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18530"/>
            <a:ext cx="6096000" cy="7105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8238"/>
            <a:ext cx="6096000" cy="5158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29052"/>
            <a:ext cx="6096000" cy="10090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4315"/>
            <a:ext cx="9144000" cy="143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06178"/>
            <a:ext cx="9144000" cy="5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968981"/>
            <a:ext cx="2370667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AACC-1528-436E-BEA0-4E2820B3C2E8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968981"/>
            <a:ext cx="3217333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968981"/>
            <a:ext cx="2370667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B2B9-03C9-451C-A131-49E065A4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01900" y="330200"/>
            <a:ext cx="8250808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Heat Transfer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Popcorn Lab</a:t>
            </a:r>
            <a:endParaRPr 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tem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" y="88900"/>
            <a:ext cx="28575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tem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4600" y="5403850"/>
            <a:ext cx="28575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554736" y="4885690"/>
            <a:ext cx="1733550" cy="1298195"/>
          </a:xfrm>
          <a:custGeom>
            <a:avLst/>
            <a:gdLst/>
            <a:ahLst/>
            <a:cxnLst/>
            <a:rect l="0" t="0" r="0" b="0"/>
            <a:pathLst>
              <a:path w="1733550" h="1298195">
                <a:moveTo>
                  <a:pt x="866775" y="0"/>
                </a:moveTo>
                <a:lnTo>
                  <a:pt x="1078230" y="494030"/>
                </a:lnTo>
                <a:lnTo>
                  <a:pt x="1733549" y="494030"/>
                </a:lnTo>
                <a:lnTo>
                  <a:pt x="1209040" y="804163"/>
                </a:lnTo>
                <a:lnTo>
                  <a:pt x="1398143" y="1298194"/>
                </a:lnTo>
                <a:lnTo>
                  <a:pt x="866775" y="1005458"/>
                </a:lnTo>
                <a:lnTo>
                  <a:pt x="335406" y="1298194"/>
                </a:lnTo>
                <a:lnTo>
                  <a:pt x="524510" y="804163"/>
                </a:lnTo>
                <a:lnTo>
                  <a:pt x="0" y="494030"/>
                </a:lnTo>
                <a:lnTo>
                  <a:pt x="655319" y="49403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45100"/>
            <a:ext cx="7597647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Question: How can we use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conduction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convection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radiation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to pop popcorn kernels?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 descr="temp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591000">
            <a:off x="2967324" y="2476500"/>
            <a:ext cx="3620642" cy="2281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81000" y="336550"/>
            <a:ext cx="9649586" cy="77559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In your notebook, describe a </a:t>
            </a: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time when you </a:t>
            </a: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made (or ate) popcorn…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7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- How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was it made?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- What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did it taste like? 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- Who was involved making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it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Did you burn your tongue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or hand 		  while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eating it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endParaRPr lang="en-US" sz="6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Share with a neighbor.  </a:t>
            </a:r>
            <a:endParaRPr 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42900" y="304800"/>
            <a:ext cx="5800978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Comic Sans MS" pitchFamily="66" charset="0"/>
              </a:rPr>
              <a:t>Microwaved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 Popcorn</a:t>
            </a:r>
            <a:endParaRPr lang="en-US" sz="4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clipboard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825000">
            <a:off x="6299200" y="419100"/>
            <a:ext cx="3611117" cy="2379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55600" y="1562100"/>
            <a:ext cx="8559672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1. Make observations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popcorn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is popped.</a:t>
            </a: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2. How are the kernels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being heated?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3. What type of heat transfer is this?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85899" y="511175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1886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7154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50900" y="419953"/>
            <a:ext cx="5800979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latin typeface="Comic Sans MS" pitchFamily="66" charset="0"/>
              </a:rPr>
              <a:t>Air </a:t>
            </a:r>
            <a:r>
              <a:rPr lang="en-US" sz="4800" b="1" u="sng" dirty="0" smtClean="0">
                <a:solidFill>
                  <a:srgbClr val="FF0000"/>
                </a:solidFill>
                <a:latin typeface="Comic Sans MS" pitchFamily="66" charset="0"/>
              </a:rPr>
              <a:t>Popper</a:t>
            </a:r>
            <a:endParaRPr lang="en-US" sz="4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clipboard(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723000">
            <a:off x="6731000" y="114300"/>
            <a:ext cx="3071621" cy="3071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42900" y="1709162"/>
            <a:ext cx="8559672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1. Observe what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happens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popcorn is popped.</a:t>
            </a: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2. How are the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kernels being heated?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3. What type of heat transfer is this?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499" y="534327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8551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0489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559300" y="557709"/>
            <a:ext cx="5800979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Stovetop Popcorn</a:t>
            </a:r>
            <a:endParaRPr lang="en-US" sz="4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700" y="1785362"/>
            <a:ext cx="8559672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1. Observe what happens </a:t>
            </a:r>
          </a:p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as the popcorn is popped.</a:t>
            </a:r>
          </a:p>
          <a:p>
            <a:pPr algn="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2. How are the kernels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being heated?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3. What type of heat transfer is this?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clipboard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21013200">
            <a:off x="203200" y="533400"/>
            <a:ext cx="3757167" cy="2474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2899" y="534327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 dirty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8551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0489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>
            <a:lum bright="43000" contrast="-48000"/>
          </a:blip>
          <a:stretch>
            <a:fillRect/>
          </a:stretch>
        </p:blipFill>
        <p:spPr>
          <a:xfrm>
            <a:off x="-76199" y="0"/>
            <a:ext cx="10236200" cy="859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79400" y="107950"/>
            <a:ext cx="9623679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Popcorn Lab Reflection</a:t>
            </a:r>
            <a:endParaRPr lang="en-US" sz="4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800" y="981690"/>
            <a:ext cx="8229600" cy="73558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1. Explain how </a:t>
            </a:r>
            <a:r>
              <a:rPr lang="en-US" sz="3200" b="1" u="sng" dirty="0" err="1" smtClean="0">
                <a:solidFill>
                  <a:srgbClr val="FF0000"/>
                </a:solidFill>
                <a:latin typeface="Comic Sans MS" pitchFamily="66" charset="0"/>
              </a:rPr>
              <a:t>microwaved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 popcorn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is an example of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radiation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heat transfer.  You may use pictures to elaborate. 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Explain how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air popped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popcorn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is an example of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convection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heat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transfer.  You may use pictures to elaborate.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Explain how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stovetop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popcorn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is an example of </a:t>
            </a:r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conduction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heat transfer.  You may use pictures to elaborate.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4. Rate this activity on a scale of 1-5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(1=horrible 2=bad 3=ok 4=good 5=awesome).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Why do you feel this way?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246</Words>
  <Application>Microsoft Office PowerPoint</Application>
  <PresentationFormat>Custom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Calibri</vt:lpstr>
      <vt:lpstr>Comic Sans MS - 16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michellel.beatty</dc:creator>
  <cp:lastModifiedBy>Michelle</cp:lastModifiedBy>
  <cp:revision>3</cp:revision>
  <dcterms:created xsi:type="dcterms:W3CDTF">2015-03-31T20:37:00Z</dcterms:created>
  <dcterms:modified xsi:type="dcterms:W3CDTF">2016-11-13T21:10:10Z</dcterms:modified>
</cp:coreProperties>
</file>