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9D66-7F65-439C-AA3B-85D40DCD6A5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12FC4-4333-4A43-AD3C-BCCEDCA8C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What will we learn this year? 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nisd.net/sites/default/files/graphics/sci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81000"/>
            <a:ext cx="915577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How to design an experiment…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8861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Use 5 questions on back bulletin board to help</a:t>
            </a:r>
          </a:p>
          <a:p>
            <a:r>
              <a:rPr lang="en-US" dirty="0" smtClean="0">
                <a:latin typeface="Arial Black" pitchFamily="34" charset="0"/>
              </a:rPr>
              <a:t>Use vocabulary and ideas from the Scientific Method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42" name="AutoShape 2" descr="https://encrypted-tbn3.gstatic.com/images?q=tbn:ANd9GcTiu8jaODB28EBSA-jMGBxmGbfFZVLL5ZVskzmIgIE2Wl59MuQG"/>
          <p:cNvSpPr>
            <a:spLocks noChangeAspect="1" noChangeArrowheads="1"/>
          </p:cNvSpPr>
          <p:nvPr/>
        </p:nvSpPr>
        <p:spPr bwMode="auto">
          <a:xfrm>
            <a:off x="155575" y="-1333500"/>
            <a:ext cx="4791075" cy="2781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s://encrypted-tbn3.gstatic.com/images?q=tbn:ANd9GcTiu8jaODB28EBSA-jMGBxmGbfFZVLL5ZVskzmIgIE2Wl59Mu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5525" y="4076700"/>
            <a:ext cx="4791075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Ecosystems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>
                <a:latin typeface="Arial Black" pitchFamily="34" charset="0"/>
              </a:rPr>
              <a:t>5.L.2 Understand the interdependence of plants and animals with their ecosystem.</a:t>
            </a:r>
          </a:p>
        </p:txBody>
      </p:sp>
      <p:pic>
        <p:nvPicPr>
          <p:cNvPr id="11266" name="Picture 2" descr="http://m7science.wikispaces.com/file/view/Food_Pyramid.png/205531076/400x300/Food_Pyrami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53848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Force and Motion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5.P.1 </a:t>
            </a:r>
            <a:r>
              <a:rPr lang="en-US" dirty="0">
                <a:latin typeface="Arial Black" pitchFamily="34" charset="0"/>
              </a:rPr>
              <a:t>Understand force, motion and the relationship between them.</a:t>
            </a:r>
          </a:p>
        </p:txBody>
      </p:sp>
      <p:pic>
        <p:nvPicPr>
          <p:cNvPr id="9218" name="Picture 2" descr="http://idahoptv.org/dialogue4kids/images/season12/force_and_motion/to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76600"/>
            <a:ext cx="4761431" cy="3184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Structures and Functions of Living Organisms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 Black" pitchFamily="34" charset="0"/>
              </a:rPr>
              <a:t>5.L.1 </a:t>
            </a:r>
            <a:r>
              <a:rPr lang="en-US" dirty="0">
                <a:latin typeface="Arial Black" pitchFamily="34" charset="0"/>
              </a:rPr>
              <a:t>Understand how structures and systems of organisms (to include the human body) perform functions necessary for life.</a:t>
            </a:r>
          </a:p>
          <a:p>
            <a:endParaRPr lang="en-US" dirty="0"/>
          </a:p>
        </p:txBody>
      </p:sp>
      <p:pic>
        <p:nvPicPr>
          <p:cNvPr id="8194" name="Picture 2" descr="http://humanbody.phillipmartin.info/science_body_syste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67075"/>
            <a:ext cx="28670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Evolution and Genetics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b="1" dirty="0">
                <a:latin typeface="Arial Black" pitchFamily="34" charset="0"/>
              </a:rPr>
              <a:t>5.L.3 </a:t>
            </a:r>
            <a:r>
              <a:rPr lang="en-US" dirty="0">
                <a:latin typeface="Arial Black" pitchFamily="34" charset="0"/>
              </a:rPr>
              <a:t>Understand why organisms differ from or are similar to their parents based on the characteristics of the organism.</a:t>
            </a:r>
          </a:p>
        </p:txBody>
      </p:sp>
      <p:pic>
        <p:nvPicPr>
          <p:cNvPr id="4098" name="Picture 2" descr="http://icondoit.files.wordpress.com/2010/07/its-in-the-genes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33528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Earth Systems, Structures and Processes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b="1" dirty="0">
                <a:latin typeface="Arial Black" pitchFamily="34" charset="0"/>
              </a:rPr>
              <a:t>5.E.1 </a:t>
            </a:r>
            <a:r>
              <a:rPr lang="en-US" dirty="0">
                <a:latin typeface="Arial Black" pitchFamily="34" charset="0"/>
              </a:rPr>
              <a:t>Understand weather patterns and phenomena, making connections to the weather in a particular place and time.</a:t>
            </a:r>
          </a:p>
        </p:txBody>
      </p:sp>
      <p:pic>
        <p:nvPicPr>
          <p:cNvPr id="7170" name="Picture 2" descr="http://images.clipartpanda.com/weather-clip-art-weather_too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67075"/>
            <a:ext cx="43434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Matter: Properties and Change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5.P.2 </a:t>
            </a:r>
            <a:r>
              <a:rPr lang="en-US" dirty="0" smtClean="0">
                <a:latin typeface="Arial Black" pitchFamily="34" charset="0"/>
              </a:rPr>
              <a:t>Understand the interactions of matter and energy and the changes that occur.</a:t>
            </a:r>
          </a:p>
          <a:p>
            <a:endParaRPr lang="en-US" dirty="0"/>
          </a:p>
        </p:txBody>
      </p:sp>
      <p:pic>
        <p:nvPicPr>
          <p:cNvPr id="5122" name="Picture 2" descr="http://www.goalfinder.com/images/SCCPRO1/goalfinder-solid-liquid-g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6019800" cy="2274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Energy Conservation and Transfer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5.P.3 </a:t>
            </a:r>
            <a:r>
              <a:rPr lang="en-US" dirty="0">
                <a:latin typeface="Arial Black" pitchFamily="34" charset="0"/>
              </a:rPr>
              <a:t>Explain how the properties of some materials change as a result of heating and cooling.</a:t>
            </a:r>
          </a:p>
        </p:txBody>
      </p:sp>
      <p:pic>
        <p:nvPicPr>
          <p:cNvPr id="6148" name="Picture 4" descr="http://mcdn1.teacherspayteachers.com/thumbitem/Science-Clip-Art-Heat-Transfer-Conduction-Convection-Radiation/original-48763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879" y="3200400"/>
            <a:ext cx="6164921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173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How to design an experiment…</vt:lpstr>
      <vt:lpstr>Ecosystems</vt:lpstr>
      <vt:lpstr>Force and Motion</vt:lpstr>
      <vt:lpstr>Structures and Functions of Living Organisms </vt:lpstr>
      <vt:lpstr>Evolution and Genetics </vt:lpstr>
      <vt:lpstr>Earth Systems, Structures and Processes </vt:lpstr>
      <vt:lpstr>Matter: Properties and Change</vt:lpstr>
      <vt:lpstr>Energy Conservation and Transfer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Michelle</cp:lastModifiedBy>
  <cp:revision>2</cp:revision>
  <dcterms:created xsi:type="dcterms:W3CDTF">2014-08-24T05:19:00Z</dcterms:created>
  <dcterms:modified xsi:type="dcterms:W3CDTF">2014-08-24T17:10:27Z</dcterms:modified>
</cp:coreProperties>
</file>